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6316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05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48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306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90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53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09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469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8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405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F024A-1A17-49B4-89C8-0A0F623033CE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0807-F50B-4298-A6F6-A962F60F7B7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llaboutberlin.com/images/_contentFullwidth2x/pfandautomat-edeka-bottle-return-machine.jpg" TargetMode="External"/><Relationship Id="rId7" Type="http://schemas.openxmlformats.org/officeDocument/2006/relationships/hyperlink" Target="https://www.datarush.co.uk/wp-content/uploads/2020/07/1_vThNvfV1i_uZbTP0FMCYyQ1.png" TargetMode="External"/><Relationship Id="rId2" Type="http://schemas.openxmlformats.org/officeDocument/2006/relationships/hyperlink" Target="https://i.guim.co.uk/img/media/03fab536d327cb2a5d288a82152cfb0ffbfeff33/133_206_4961_2978/master/4961.jpg?width=1020&amp;quality=85&amp;auto=format&amp;fit=max&amp;s=2dc3d2ac31113c408b9972a025e340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4.ftcdn.net/jpg/03/31/55/07/360_F_331550706_S7kgpqSCP8YI8sRAUuLYuqjl9uoekT12.jpg" TargetMode="External"/><Relationship Id="rId5" Type="http://schemas.openxmlformats.org/officeDocument/2006/relationships/hyperlink" Target="https://www.lebensmittelzeitung.net/news/media/22/Bio-Company-Pfandbox-212887.jpeg" TargetMode="External"/><Relationship Id="rId4" Type="http://schemas.openxmlformats.org/officeDocument/2006/relationships/hyperlink" Target="https://einzelhandelaktuell.de/wp-content/uploads/2020/02/180731_foto_edeka-mehrwegdose-1024x771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6335" y="729134"/>
            <a:ext cx="9144000" cy="684385"/>
          </a:xfrm>
        </p:spPr>
        <p:txBody>
          <a:bodyPr>
            <a:normAutofit fontScale="90000"/>
          </a:bodyPr>
          <a:lstStyle/>
          <a:p>
            <a:r>
              <a:rPr lang="en-GB" sz="4800" dirty="0"/>
              <a:t>Presentation of our Solutions</a:t>
            </a:r>
            <a:endParaRPr lang="de-DE" sz="4800" dirty="0"/>
          </a:p>
        </p:txBody>
      </p:sp>
      <p:sp>
        <p:nvSpPr>
          <p:cNvPr id="9" name="Rechteck 8"/>
          <p:cNvSpPr/>
          <p:nvPr/>
        </p:nvSpPr>
        <p:spPr>
          <a:xfrm>
            <a:off x="-172995" y="6324601"/>
            <a:ext cx="12620368" cy="611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565189" y="6472322"/>
            <a:ext cx="9144000" cy="46831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Elma Hodzic, Lukas Gesche, Ratna MCUT, Chan Zhu-Yuan, Amila Alikadic, Bastian Stehr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03E80-D947-4697-A121-8B279BA8A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76375"/>
            <a:ext cx="48768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7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/>
        </p:nvSpPr>
        <p:spPr>
          <a:xfrm>
            <a:off x="-218303" y="-125128"/>
            <a:ext cx="12710984" cy="66018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-41123" y="-1"/>
            <a:ext cx="12620367" cy="133453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3555018" y="325072"/>
            <a:ext cx="9144000" cy="684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u="sng" dirty="0"/>
              <a:t>Our Solution Ideas</a:t>
            </a:r>
            <a:endParaRPr lang="de-DE" sz="4800" b="1" u="sng" dirty="0"/>
          </a:p>
        </p:txBody>
      </p:sp>
      <p:sp>
        <p:nvSpPr>
          <p:cNvPr id="15" name="Textfeld 14"/>
          <p:cNvSpPr txBox="1"/>
          <p:nvPr/>
        </p:nvSpPr>
        <p:spPr>
          <a:xfrm>
            <a:off x="3046441" y="2867496"/>
            <a:ext cx="6163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Paying for a Deposit (similar to Germanys Bottle System) which  </a:t>
            </a:r>
            <a:br>
              <a:rPr lang="en-GB" dirty="0"/>
            </a:br>
            <a:r>
              <a:rPr lang="en-GB" dirty="0"/>
              <a:t>  is returned at the end</a:t>
            </a:r>
            <a:br>
              <a:rPr lang="en-GB" dirty="0"/>
            </a:br>
            <a:r>
              <a:rPr lang="en-GB" dirty="0"/>
              <a:t>- Offering Alternatives without Plastic as a solution/Cheaper </a:t>
            </a:r>
            <a:br>
              <a:rPr lang="en-GB" dirty="0"/>
            </a:br>
            <a:r>
              <a:rPr lang="en-GB" dirty="0"/>
              <a:t>  Option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046441" y="2870688"/>
            <a:ext cx="616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Bringing your Own Bag as Full Packaging</a:t>
            </a:r>
            <a:br>
              <a:rPr lang="en-GB" dirty="0"/>
            </a:br>
            <a:r>
              <a:rPr lang="en-GB" dirty="0"/>
              <a:t>- Products would be picked out of their own indiviuell Bags 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3046441" y="2870687"/>
            <a:ext cx="6163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 Stands near Super Markets to raise Awareness</a:t>
            </a:r>
          </a:p>
          <a:p>
            <a:r>
              <a:rPr lang="en-GB" dirty="0"/>
              <a:t>- Simple Solution that could make a large difference</a:t>
            </a:r>
          </a:p>
        </p:txBody>
      </p:sp>
      <p:sp>
        <p:nvSpPr>
          <p:cNvPr id="10" name="Eine Ecke des Rechtecks schneiden 9"/>
          <p:cNvSpPr/>
          <p:nvPr/>
        </p:nvSpPr>
        <p:spPr>
          <a:xfrm rot="10800000">
            <a:off x="7028057" y="1344153"/>
            <a:ext cx="2208174" cy="1312417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11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extfeld 21"/>
          <p:cNvSpPr txBox="1"/>
          <p:nvPr/>
        </p:nvSpPr>
        <p:spPr>
          <a:xfrm>
            <a:off x="7444302" y="1671539"/>
            <a:ext cx="17789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Information Campaign </a:t>
            </a:r>
            <a:endParaRPr lang="de-DE" dirty="0"/>
          </a:p>
        </p:txBody>
      </p:sp>
      <p:sp>
        <p:nvSpPr>
          <p:cNvPr id="12" name="Eine Ecke des Rechtecks schneiden 11"/>
          <p:cNvSpPr/>
          <p:nvPr/>
        </p:nvSpPr>
        <p:spPr>
          <a:xfrm rot="10800000">
            <a:off x="5051530" y="1340878"/>
            <a:ext cx="2208174" cy="1312417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11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381553" y="1690199"/>
            <a:ext cx="17789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Bring your own Bag System</a:t>
            </a:r>
            <a:endParaRPr lang="de-DE" dirty="0"/>
          </a:p>
        </p:txBody>
      </p:sp>
      <p:sp>
        <p:nvSpPr>
          <p:cNvPr id="11" name="Eine Ecke des Rechtecks schneiden 10"/>
          <p:cNvSpPr/>
          <p:nvPr/>
        </p:nvSpPr>
        <p:spPr>
          <a:xfrm rot="10800000">
            <a:off x="3082146" y="1344152"/>
            <a:ext cx="2205896" cy="1312417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>
              <a:rot lat="0" lon="11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3405026" y="1659602"/>
            <a:ext cx="17789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/>
              <a:t>Recycling System for Plastics</a:t>
            </a:r>
            <a:endParaRPr lang="de-DE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1884" y="1314054"/>
            <a:ext cx="3259211" cy="4996258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9861" y="1347028"/>
            <a:ext cx="3259214" cy="4996322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0889" y="1312304"/>
            <a:ext cx="3251600" cy="4998008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582" y="1344153"/>
            <a:ext cx="3259214" cy="5000088"/>
          </a:xfrm>
          <a:prstGeom prst="rect">
            <a:avLst/>
          </a:prstGeom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6403" y="1312304"/>
            <a:ext cx="3246226" cy="4989749"/>
          </a:xfrm>
          <a:prstGeom prst="rect">
            <a:avLst/>
          </a:prstGeom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184" y="1339563"/>
            <a:ext cx="3252663" cy="4999643"/>
          </a:xfrm>
          <a:prstGeom prst="rect">
            <a:avLst/>
          </a:prstGeom>
        </p:spPr>
      </p:pic>
      <p:sp>
        <p:nvSpPr>
          <p:cNvPr id="27" name="Rechteck 26"/>
          <p:cNvSpPr/>
          <p:nvPr/>
        </p:nvSpPr>
        <p:spPr>
          <a:xfrm>
            <a:off x="3106263" y="2662820"/>
            <a:ext cx="6105851" cy="3647492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-172995" y="6324601"/>
            <a:ext cx="12620368" cy="611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Textfeld 31"/>
          <p:cNvSpPr txBox="1"/>
          <p:nvPr/>
        </p:nvSpPr>
        <p:spPr>
          <a:xfrm>
            <a:off x="11729987" y="6455287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05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17523 L 2.07299E-16 -3.7037E-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44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54027 L 1.66667E-6 0.0002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0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-0.20092 L -2.70833E-6 -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39 L -0.28216 -0.00278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20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27552 0.0025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76" y="11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8138 -0.00139 L 8.33333E-7 3.33333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6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8632 -0.00185 L -3.54167E-6 -3.7037E-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2.96296E-6 L 0.26914 0.0025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24" y="11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277 L -0.27695 -0.00255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5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172 0.00047 L 3.75E-6 2.22222E-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09 0.00092 L -2.91667E-6 1.48148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-4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9 -2.59259E-6 L 0.26316 0.0032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9 0.00139 L -0.27605 -0.00185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6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187 0.00046 L -3.54167E-6 -7.40741E-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11 -0.00047 L 3.75E-6 3.33333E-6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23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0.78711 -0.0009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49" y="-46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7 L 0.77917 0.0027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58" y="13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26263 0.00324 L 0.00105 -2.59259E-6 " pathEditMode="relative" rAng="0" ptsTypes="AA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162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0.27631 -0.00185 L -0.00105 -2.22222E-6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9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54167E-6 -2.22222E-6 L 0.00118 -0.17523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9144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0833E-6 -2.22222E-6 L -0.00065 -0.20092 " pathEditMode="relative" rAng="0" ptsTypes="AA"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004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4.16667E-6 7.40741E-7 L 0.00261 0.72893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3643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1.66667E-6 3.33333E-6 L 1.66667E-6 0.54028 " pathEditMode="relative" rAng="0" ptsTypes="AA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44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0" grpId="0" animBg="1"/>
      <p:bldP spid="10" grpId="1" animBg="1"/>
      <p:bldP spid="10" grpId="2" animBg="1"/>
      <p:bldP spid="22" grpId="0"/>
      <p:bldP spid="22" grpId="1"/>
      <p:bldP spid="22" grpId="2"/>
      <p:bldP spid="12" grpId="0" animBg="1"/>
      <p:bldP spid="12" grpId="1" animBg="1"/>
      <p:bldP spid="12" grpId="2" animBg="1"/>
      <p:bldP spid="21" grpId="0"/>
      <p:bldP spid="21" grpId="1"/>
      <p:bldP spid="21" grpId="2"/>
      <p:bldP spid="11" grpId="0" animBg="1"/>
      <p:bldP spid="11" grpId="1" animBg="1"/>
      <p:bldP spid="11" grpId="2" animBg="1"/>
      <p:bldP spid="20" grpId="0"/>
      <p:bldP spid="20" grpId="1"/>
      <p:bldP spid="20" grpId="2"/>
      <p:bldP spid="27" grpId="0" animBg="1"/>
      <p:bldP spid="27" grpId="1" animBg="1"/>
      <p:bldP spid="27" grpId="2" animBg="1"/>
      <p:bldP spid="32" grpId="0"/>
      <p:bldP spid="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-172995" y="-134753"/>
            <a:ext cx="12710984" cy="7259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GB" dirty="0">
                <a:hlinkClick r:id="rId2"/>
              </a:rPr>
              <a:t>https://i.guim.co.uk/img/media/03fab536d327cb2a5d288a82152cfb0ffbfeff33/133_206_4961_2978/master/4961.jpg?width=1020&amp;quality=85&amp;auto=format&amp;fit=max&amp;s=2dc3d2ac31113c408b9972a025e34027</a:t>
            </a:r>
            <a:endParaRPr lang="en-GB" dirty="0"/>
          </a:p>
          <a:p>
            <a:pPr>
              <a:buFontTx/>
              <a:buChar char="-"/>
            </a:pPr>
            <a:r>
              <a:rPr lang="de-DE" dirty="0">
                <a:hlinkClick r:id="rId3"/>
              </a:rPr>
              <a:t>https://allaboutberlin.com/images/_contentFullwidth2x/pfandautomat-edeka-bottle-return-machine.jpg</a:t>
            </a:r>
            <a:endParaRPr lang="de-DE" dirty="0"/>
          </a:p>
          <a:p>
            <a:pPr>
              <a:buFontTx/>
              <a:buChar char="-"/>
            </a:pPr>
            <a:r>
              <a:rPr lang="de-DE" dirty="0">
                <a:hlinkClick r:id="rId4"/>
              </a:rPr>
              <a:t>https://einzelhandelaktuell.de/wp-content/uploads/2020/02/180731_foto_edeka-mehrwegdose-1024x771.jpg</a:t>
            </a:r>
            <a:endParaRPr lang="de-DE" dirty="0"/>
          </a:p>
          <a:p>
            <a:pPr>
              <a:buFontTx/>
              <a:buChar char="-"/>
            </a:pPr>
            <a:r>
              <a:rPr lang="de-DE" dirty="0">
                <a:hlinkClick r:id="rId5"/>
              </a:rPr>
              <a:t>https://www.lebensmittelzeitung.net/news/media/22/Bio-Company-Pfandbox-212887.jpeg</a:t>
            </a:r>
            <a:r>
              <a:rPr lang="de-DE" dirty="0"/>
              <a:t> </a:t>
            </a:r>
          </a:p>
          <a:p>
            <a:pPr>
              <a:buFontTx/>
              <a:buChar char="-"/>
            </a:pPr>
            <a:r>
              <a:rPr lang="de-DE" dirty="0">
                <a:hlinkClick r:id="rId6"/>
              </a:rPr>
              <a:t>https://t4.ftcdn.net/jpg/03/31/55/07/360_F_331550706_S7kgpqSCP8YI8sRAUuLYuqjl9uoekT12.jpg</a:t>
            </a:r>
            <a:endParaRPr lang="de-DE" dirty="0"/>
          </a:p>
          <a:p>
            <a:pPr>
              <a:buFontTx/>
              <a:buChar char="-"/>
            </a:pPr>
            <a:r>
              <a:rPr lang="de-DE" dirty="0">
                <a:hlinkClick r:id="rId7"/>
              </a:rPr>
              <a:t>https://www.datarush.co.uk/wp-content/uploads/2020/07/1_vThNvfV1i_uZbTP0FMCYyQ1.png</a:t>
            </a:r>
            <a:r>
              <a:rPr lang="de-DE" dirty="0"/>
              <a:t> </a:t>
            </a:r>
          </a:p>
        </p:txBody>
      </p:sp>
      <p:sp>
        <p:nvSpPr>
          <p:cNvPr id="8" name="Rechteck 7"/>
          <p:cNvSpPr/>
          <p:nvPr/>
        </p:nvSpPr>
        <p:spPr>
          <a:xfrm>
            <a:off x="-172995" y="6324601"/>
            <a:ext cx="12620368" cy="611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1729987" y="6455287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479 -0.01481 L 0 -3.33333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40" y="741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4896 -0.00347 L 0 1.76725E-1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97188 -0.0018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94" y="-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96979 0.00023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9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-172995" y="-134753"/>
            <a:ext cx="12710984" cy="72590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565189" y="2327310"/>
            <a:ext cx="9144000" cy="993774"/>
          </a:xfrm>
        </p:spPr>
        <p:txBody>
          <a:bodyPr/>
          <a:lstStyle/>
          <a:p>
            <a:r>
              <a:rPr lang="en-GB" dirty="0"/>
              <a:t>Thank you for your attention</a:t>
            </a:r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87" y="3321084"/>
            <a:ext cx="3810000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Rechteck 11"/>
          <p:cNvSpPr/>
          <p:nvPr/>
        </p:nvSpPr>
        <p:spPr>
          <a:xfrm>
            <a:off x="-172995" y="6324601"/>
            <a:ext cx="12620368" cy="61165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11729987" y="6455287"/>
            <a:ext cx="46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27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243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Presentation of our Solutions</vt:lpstr>
      <vt:lpstr>PowerPoint Presentation</vt:lpstr>
      <vt:lpstr>Credits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our Solutions</dc:title>
  <dc:creator>Bastian Stehr</dc:creator>
  <cp:lastModifiedBy>@ itselmax</cp:lastModifiedBy>
  <cp:revision>17</cp:revision>
  <dcterms:created xsi:type="dcterms:W3CDTF">2021-12-01T08:10:39Z</dcterms:created>
  <dcterms:modified xsi:type="dcterms:W3CDTF">2021-12-01T11:08:13Z</dcterms:modified>
</cp:coreProperties>
</file>